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8" r:id="rId3"/>
    <p:sldId id="259" r:id="rId4"/>
    <p:sldId id="260" r:id="rId5"/>
    <p:sldId id="512" r:id="rId6"/>
    <p:sldId id="511" r:id="rId7"/>
    <p:sldId id="521" r:id="rId8"/>
    <p:sldId id="515" r:id="rId9"/>
    <p:sldId id="513" r:id="rId10"/>
    <p:sldId id="51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3AA815-9B45-44DA-A516-C2C29E01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EB14394-B4C4-44BF-93DD-DC5F4905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76D17A2-E473-4933-8E88-929A8CB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CCE2010-6C27-47EA-B898-83A40A6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0AD6605-904C-4F8E-AA0E-6D01CE3A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373AAB-B72A-4C94-86B6-036FBC53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F081F37-C0B4-48ED-8EE8-260D8F2C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0AE3FB0-348D-44B8-B235-1BB78BEA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33C3FBA-CA26-45C3-9C9C-5523426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971B123-8020-45A3-97B4-DED349E6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05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E5F6F72-A030-447F-9533-77FCC5A1F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D0D1DFF-800B-44A3-B663-F424E84EA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6DDF205-3490-416D-9D7F-F208B6D5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34F2569-1385-4ACA-96C1-176614D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7190372-8CAE-48CD-9DD5-25EE8A1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4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F740C4-3F19-498F-8672-022ABF9E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434A58E-88E1-4AF6-90BC-54C006DD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05A0085-0F3A-4812-BABB-E66AB65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1CF19E7-A7A7-4422-921A-FED8D43E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607B3F4-591B-4B07-BDAE-56856A3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8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DCA847-BBE5-4665-AF9A-A1F9BE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D7D44B7-93D5-4AE5-87B2-FDF4701A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91E92DC-0D19-4344-A1BF-633B595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36DB773-89C4-4CDD-9D10-93C524A4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E7BF67C-94FD-4851-BCA3-ECE1DDDB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782E57-AA8B-4ADB-BBB1-2FD6DD1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4B3D1B5-FC41-49B5-BC8B-79B55BB13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E5C4CC7-FD38-47E8-A1C6-0608C236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F7415E6-FEE4-49DE-9EA3-6059CB6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D9B94CF-4F39-4363-B755-AB9B549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B89B765-2055-47CB-AB98-2867FA70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1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DBAC0-ACCF-4AD7-A2C8-D0A37578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E84D68C-DB84-48EC-850F-AC60B1D8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BA40C9A6-520E-4E74-BCE9-28CCB43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F0B1FD94-DBED-429F-8F73-546B6880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489B75E-6117-4A20-9507-98289C651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D0E85D89-5227-461C-ABC9-7AAB3FC4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14843F7-2060-4783-A5C7-011F770C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CBEB815A-5EC8-451F-999E-7E79FB7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9D4CCA-583A-4110-A6DB-8A42C42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2399869-045F-44B5-B26C-96A47DDE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8CB380C-C931-4F66-9B1F-15FA17B5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84F76EF1-EEF1-4273-B685-B6493F7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4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F5B7E9ED-6ABE-43F8-9FCD-9213B1A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7658D37C-69E4-4862-AFB1-2CE293E0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7D3B910-CEAE-47AA-B8DD-C8A0F927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8B7D29-0643-4899-AACA-3A8BD7D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F2ABF07-E018-4D53-91F5-C550DE40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D70BDD6E-1AFD-40A4-9397-7881E25A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8BD0E12-4EFB-4988-9B96-FC0A51DB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BDC5949-2582-4C21-A687-3142EBC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75AB1D4-55EE-47F6-9A47-6F405B5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9B0D9D-A0C9-4F0E-9A70-2C2D55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E3C478B8-E702-4FA1-A708-22BDC1BDF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B9952D3-C0C8-4D24-936A-7908DC68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EC70151-F0D7-47BD-9A76-FBE51003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F0147CE-BBD7-40C2-8183-8C76F9E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438D690-0A88-4E09-A3BC-76CFCCAB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53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9DE7FC9-188A-472F-9304-652D11B5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FA53254-A528-4FAC-9DF2-46A43A38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22D7228-82B1-4967-BB2C-7DF6907A6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769D761-27F3-41BD-B024-DBA399CC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2182EA7-2BF1-44E7-9587-C674F3A7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9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2</a:t>
            </a:r>
            <a:endParaRPr lang="pt-BR" sz="2000" dirty="0"/>
          </a:p>
        </p:txBody>
      </p:sp>
      <p:sp>
        <p:nvSpPr>
          <p:cNvPr id="20" name="Forma livre 19"/>
          <p:cNvSpPr/>
          <p:nvPr/>
        </p:nvSpPr>
        <p:spPr>
          <a:xfrm>
            <a:off x="519398" y="2360141"/>
            <a:ext cx="11133023" cy="2286000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Contextualizando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228633" y="1274053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43% dos brasileiros utilizam aplicativos para conhecer lugares novos</a:t>
            </a:r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7" y="2197383"/>
            <a:ext cx="422477" cy="42247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09" y="3983828"/>
            <a:ext cx="422477" cy="422477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341915" y="4646140"/>
            <a:ext cx="280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Tempo para o planejamento sendo um dos principais problemas</a:t>
            </a:r>
            <a:endParaRPr lang="pt-BR" dirty="0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7" y="2055395"/>
            <a:ext cx="422477" cy="422477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965688" y="1132065"/>
            <a:ext cx="311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Diferentes aplicativos sendo necessários para planejar a viagem</a:t>
            </a:r>
            <a:endParaRPr lang="pt-BR" dirty="0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57" y="3983828"/>
            <a:ext cx="422477" cy="422477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769476" y="4646140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Tudo em um só lugar com a </a:t>
            </a:r>
            <a:r>
              <a:rPr lang="pt-BR" b="1" dirty="0" smtClean="0">
                <a:solidFill>
                  <a:srgbClr val="0070C0"/>
                </a:solidFill>
              </a:rPr>
              <a:t>GO!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329555" y="6166707"/>
            <a:ext cx="11322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 smtClean="0"/>
              <a:t>Fonte: </a:t>
            </a:r>
            <a:r>
              <a:rPr lang="pt-BR" sz="1500" b="1" dirty="0"/>
              <a:t>https://www.mobiletime.com.br/noticias/25/05/2016/43-dos-brasileiros-usam-apps-para-conhecer-lugares-novos-durante-viagens/</a:t>
            </a:r>
          </a:p>
        </p:txBody>
      </p:sp>
    </p:spTree>
    <p:extLst>
      <p:ext uri="{BB962C8B-B14F-4D97-AF65-F5344CB8AC3E}">
        <p14:creationId xmlns:p14="http://schemas.microsoft.com/office/powerpoint/2010/main" val="16494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21406" y="4192349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34753" y="4101944"/>
            <a:ext cx="5667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" y="1066067"/>
            <a:ext cx="1628784" cy="2443176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0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André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 viagem para mim é um estilo de vida, passo grande parte do meu ano viajando.”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Solteiro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Conectado (os aplicativos que mais usa são serviços via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Ti, mas é familiarizado com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Fotógrafo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0535" y="4174272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Seria legal se eu conseguisse fazer um diário de rotas.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08369" y="4101944"/>
            <a:ext cx="5667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mostrar as melhores rotas.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e indicação de lugares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Ferramenta de planejamento e anotações dentro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viagens.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" y="1151789"/>
            <a:ext cx="1791940" cy="2399077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473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5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3" y="0"/>
            <a:ext cx="9698822" cy="685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88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=""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4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5" y="5568288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2" y="5574681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46379" y="116647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Está cansada e estressada por planejar a viagem em </a:t>
            </a:r>
            <a:r>
              <a:rPr lang="pt-BR" sz="1270" dirty="0" smtClean="0"/>
              <a:t>família, porém é um dos hobbies em família favoritos dela. </a:t>
            </a:r>
            <a:endParaRPr lang="pt-BR" sz="1270" dirty="0"/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3" y="2338730"/>
            <a:ext cx="1959319" cy="14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</a:t>
            </a:r>
            <a:r>
              <a:rPr lang="pt-BR" sz="1270" dirty="0" smtClean="0"/>
              <a:t>Ouve dos amigos e familiares que é uma </a:t>
            </a:r>
            <a:r>
              <a:rPr lang="pt-BR" sz="1270" dirty="0"/>
              <a:t>boa mãe, </a:t>
            </a:r>
            <a:r>
              <a:rPr lang="pt-BR" sz="1270" dirty="0" smtClean="0"/>
              <a:t>escuta conselhos </a:t>
            </a:r>
            <a:r>
              <a:rPr lang="pt-BR" sz="1270" dirty="0"/>
              <a:t>de </a:t>
            </a:r>
            <a:r>
              <a:rPr lang="pt-BR" sz="1270" dirty="0" smtClean="0"/>
              <a:t>viagem </a:t>
            </a:r>
            <a:r>
              <a:rPr lang="pt-BR" sz="1270" dirty="0"/>
              <a:t>para visitar a </a:t>
            </a:r>
            <a:r>
              <a:rPr lang="pt-BR" sz="1270" dirty="0" smtClean="0"/>
              <a:t>família que </a:t>
            </a:r>
            <a:r>
              <a:rPr lang="pt-BR" sz="1270" dirty="0"/>
              <a:t>mora em outros estados.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09821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</a:t>
            </a:r>
            <a:r>
              <a:rPr lang="pt-BR" sz="1270" dirty="0" smtClean="0"/>
              <a:t>tem um </a:t>
            </a:r>
            <a:r>
              <a:rPr lang="pt-BR" sz="1270" dirty="0"/>
              <a:t>filho, mas tem seu próprio negócio, uma loja de roupas de bebê.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=""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3" y="2241028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=""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546275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 smtClean="0"/>
              <a:t>Conversa bastante com as amigas e com a família sobre coisas do dia a dia, vive falando sobre sua vontade de viajar para outros países e conhecer novas culturas.</a:t>
            </a:r>
            <a:endParaRPr lang="pt-BR" sz="1270" dirty="0"/>
          </a:p>
        </p:txBody>
      </p:sp>
    </p:spTree>
    <p:extLst>
      <p:ext uri="{BB962C8B-B14F-4D97-AF65-F5344CB8AC3E}">
        <p14:creationId xmlns:p14="http://schemas.microsoft.com/office/powerpoint/2010/main" val="8825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6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6" y="0"/>
            <a:ext cx="9698822" cy="685696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91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 smtClean="0"/>
              <a:t>André</a:t>
            </a:r>
            <a:endParaRPr lang="pt-BR" sz="1633" dirty="0"/>
          </a:p>
        </p:txBody>
      </p:sp>
      <p:sp>
        <p:nvSpPr>
          <p:cNvPr id="25" name="CaixaDeTexto 24">
            <a:extLst>
              <a:ext uri="{FF2B5EF4-FFF2-40B4-BE49-F238E27FC236}">
                <a16:creationId xmlns=""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7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 smtClean="0"/>
              <a:t>28-35</a:t>
            </a:r>
            <a:endParaRPr lang="pt-BR" sz="1633" dirty="0"/>
          </a:p>
        </p:txBody>
      </p:sp>
      <p:sp>
        <p:nvSpPr>
          <p:cNvPr id="26" name="CaixaDeTexto 25">
            <a:extLst>
              <a:ext uri="{FF2B5EF4-FFF2-40B4-BE49-F238E27FC236}">
                <a16:creationId xmlns=""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8" y="5568288"/>
            <a:ext cx="444112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</a:t>
            </a:r>
            <a:r>
              <a:rPr lang="pt-BR" sz="1270" dirty="0" smtClean="0"/>
              <a:t>Se sente perdido quando chega em uma nova cidade </a:t>
            </a:r>
          </a:p>
          <a:p>
            <a:r>
              <a:rPr lang="pt-BR" sz="1270" dirty="0" smtClean="0"/>
              <a:t>- Gostaria de poder registrar notas sobre determinado local</a:t>
            </a:r>
            <a:endParaRPr lang="pt-BR" sz="1270" dirty="0"/>
          </a:p>
        </p:txBody>
      </p:sp>
      <p:sp>
        <p:nvSpPr>
          <p:cNvPr id="27" name="CaixaDeTexto 26">
            <a:extLst>
              <a:ext uri="{FF2B5EF4-FFF2-40B4-BE49-F238E27FC236}">
                <a16:creationId xmlns=""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5" y="5574681"/>
            <a:ext cx="431050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 smtClean="0"/>
              <a:t>Precisa de recomendações de rotas dentro do </a:t>
            </a:r>
            <a:r>
              <a:rPr lang="pt-BR" sz="1270" dirty="0" err="1" smtClean="0"/>
              <a:t>App</a:t>
            </a:r>
            <a:endParaRPr lang="pt-BR" sz="1270" dirty="0" smtClean="0"/>
          </a:p>
          <a:p>
            <a:pPr marL="259175" indent="-259175">
              <a:buFontTx/>
              <a:buChar char="-"/>
            </a:pPr>
            <a:r>
              <a:rPr lang="pt-BR" sz="1270" dirty="0" smtClean="0"/>
              <a:t>Um local para escrever anotações sobre a viagem no </a:t>
            </a:r>
            <a:r>
              <a:rPr lang="pt-BR" sz="1270" dirty="0" err="1"/>
              <a:t>A</a:t>
            </a:r>
            <a:r>
              <a:rPr lang="pt-BR" sz="1270" dirty="0" err="1" smtClean="0"/>
              <a:t>pp</a:t>
            </a:r>
            <a:endParaRPr lang="pt-BR" sz="1270" dirty="0"/>
          </a:p>
        </p:txBody>
      </p:sp>
      <p:sp>
        <p:nvSpPr>
          <p:cNvPr id="28" name="CaixaDeTexto 27">
            <a:extLst>
              <a:ext uri="{FF2B5EF4-FFF2-40B4-BE49-F238E27FC236}">
                <a16:creationId xmlns=""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27105" y="989380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 smtClean="0"/>
              <a:t>Ama viajar para conhecer novas pessoas,</a:t>
            </a:r>
            <a:r>
              <a:rPr lang="pt-BR" sz="1270" dirty="0"/>
              <a:t> </a:t>
            </a:r>
            <a:r>
              <a:rPr lang="pt-BR" sz="1270" dirty="0" smtClean="0"/>
              <a:t>ele é muito feliz por poder fazer isso como uma profissão, ele ama o que faz.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=""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6" y="2338730"/>
            <a:ext cx="195931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 smtClean="0"/>
              <a:t>Ouve bastante </a:t>
            </a:r>
            <a:r>
              <a:rPr lang="pt-BR" sz="1270" dirty="0" err="1" smtClean="0"/>
              <a:t>podcasts</a:t>
            </a:r>
            <a:r>
              <a:rPr lang="pt-BR" sz="1270" dirty="0" smtClean="0"/>
              <a:t> e programas sobre viagens, recomendações de locais para viajar pelos amigos.</a:t>
            </a:r>
            <a:endParaRPr lang="pt-BR" sz="1270" dirty="0"/>
          </a:p>
        </p:txBody>
      </p:sp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057494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 smtClean="0"/>
              <a:t>Viaja bastante a trabalho, ama fotografar e descobrir novas culturas e conhecer pessoas diferentes.</a:t>
            </a:r>
            <a:endParaRPr lang="pt-BR" sz="1270" dirty="0"/>
          </a:p>
        </p:txBody>
      </p:sp>
      <p:sp>
        <p:nvSpPr>
          <p:cNvPr id="31" name="CaixaDeTexto 30">
            <a:extLst>
              <a:ext uri="{FF2B5EF4-FFF2-40B4-BE49-F238E27FC236}">
                <a16:creationId xmlns=""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6" y="2241028"/>
            <a:ext cx="208994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 smtClean="0"/>
              <a:t>Gosta de assistir filmes cult, documentários sobre fotografias e biografias, canal favorito é o Discovery </a:t>
            </a:r>
            <a:r>
              <a:rPr lang="pt-BR" sz="1270" dirty="0" err="1" smtClean="0"/>
              <a:t>Channel</a:t>
            </a:r>
            <a:r>
              <a:rPr lang="pt-BR" sz="1270" dirty="0" smtClean="0"/>
              <a:t>. </a:t>
            </a:r>
            <a:endParaRPr lang="pt-BR" sz="1270" dirty="0"/>
          </a:p>
        </p:txBody>
      </p:sp>
      <p:sp>
        <p:nvSpPr>
          <p:cNvPr id="32" name="CaixaDeTexto 31">
            <a:extLst>
              <a:ext uri="{FF2B5EF4-FFF2-40B4-BE49-F238E27FC236}">
                <a16:creationId xmlns=""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442137"/>
            <a:ext cx="404925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 smtClean="0"/>
              <a:t>Gosta de falar bastante sobre todos os lugares que já visitou pra qualquer um que se interessar pelo assunto. Dá muitas recomendações para os amigos e gosta de falar sobre todos os tipos de cultura e artes.</a:t>
            </a:r>
            <a:endParaRPr lang="pt-BR" sz="1270" dirty="0"/>
          </a:p>
        </p:txBody>
      </p:sp>
    </p:spTree>
    <p:extLst>
      <p:ext uri="{BB962C8B-B14F-4D97-AF65-F5344CB8AC3E}">
        <p14:creationId xmlns:p14="http://schemas.microsoft.com/office/powerpoint/2010/main" val="21857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2356825" y="6745967"/>
            <a:ext cx="628646" cy="2142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3" name="Espaço Reservado para Texto 3"/>
          <p:cNvSpPr txBox="1">
            <a:spLocks/>
          </p:cNvSpPr>
          <p:nvPr/>
        </p:nvSpPr>
        <p:spPr>
          <a:xfrm>
            <a:off x="3400923" y="63116"/>
            <a:ext cx="4826881" cy="533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Jornada do usuário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ta: Pentágono 6">
            <a:extLst>
              <a:ext uri="{FF2B5EF4-FFF2-40B4-BE49-F238E27FC236}">
                <a16:creationId xmlns=""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198921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Cadastro</a:t>
            </a:r>
            <a:endParaRPr lang="pt-BR" dirty="0"/>
          </a:p>
        </p:txBody>
      </p:sp>
      <p:sp>
        <p:nvSpPr>
          <p:cNvPr id="5" name="Seta: Pentágono 7">
            <a:extLst>
              <a:ext uri="{FF2B5EF4-FFF2-40B4-BE49-F238E27FC236}">
                <a16:creationId xmlns=""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4507830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Informar destino</a:t>
            </a:r>
            <a:endParaRPr lang="pt-BR" dirty="0"/>
          </a:p>
        </p:txBody>
      </p:sp>
      <p:sp>
        <p:nvSpPr>
          <p:cNvPr id="6" name="Seta: Pentágono 8">
            <a:extLst>
              <a:ext uri="{FF2B5EF4-FFF2-40B4-BE49-F238E27FC236}">
                <a16:creationId xmlns=""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7070946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Filtrar por serviços</a:t>
            </a:r>
            <a:endParaRPr lang="pt-BR" dirty="0"/>
          </a:p>
        </p:txBody>
      </p:sp>
      <p:sp>
        <p:nvSpPr>
          <p:cNvPr id="7" name="Seta: Pentágono 9">
            <a:extLst>
              <a:ext uri="{FF2B5EF4-FFF2-40B4-BE49-F238E27FC236}">
                <a16:creationId xmlns=""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967778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Consultar Itinerário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0" y="1615658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2248897" y="1725879"/>
            <a:ext cx="2304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Insere os dados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=""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0" y="2714544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44827" y="709211"/>
            <a:ext cx="2184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</a:t>
            </a:r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(utilizador)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44827" y="176893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(ações do usuário) </a:t>
            </a:r>
          </a:p>
        </p:txBody>
      </p:sp>
      <p:pic>
        <p:nvPicPr>
          <p:cNvPr id="14" name="Gráfico 21" descr="Rosto neutro sem preenchimento ">
            <a:extLst>
              <a:ext uri="{FF2B5EF4-FFF2-40B4-BE49-F238E27FC236}">
                <a16:creationId xmlns=""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1324" y="2810797"/>
            <a:ext cx="914400" cy="914400"/>
          </a:xfrm>
          <a:prstGeom prst="rect">
            <a:avLst/>
          </a:prstGeom>
        </p:spPr>
      </p:pic>
      <p:pic>
        <p:nvPicPr>
          <p:cNvPr id="15" name="Gráfico 23" descr="Rosto triste sem preenchimento ">
            <a:extLst>
              <a:ext uri="{FF2B5EF4-FFF2-40B4-BE49-F238E27FC236}">
                <a16:creationId xmlns="" xmlns:a16="http://schemas.microsoft.com/office/drawing/2014/main" id="{B805637B-3BD1-444D-B19B-DD46F78557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163" y="2834201"/>
            <a:ext cx="914400" cy="914400"/>
          </a:xfrm>
          <a:prstGeom prst="rect">
            <a:avLst/>
          </a:prstGeom>
        </p:spPr>
      </p:pic>
      <p:pic>
        <p:nvPicPr>
          <p:cNvPr id="18" name="Gráfico 28" descr="Rosto sorridente sem preenchimento ">
            <a:extLst>
              <a:ext uri="{FF2B5EF4-FFF2-40B4-BE49-F238E27FC236}">
                <a16:creationId xmlns="" xmlns:a16="http://schemas.microsoft.com/office/drawing/2014/main" id="{19B3DCB4-A744-41A9-9082-4FA04F7F82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002" y="2810797"/>
            <a:ext cx="914400" cy="9144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44827" y="2873021"/>
            <a:ext cx="257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(dores do usuário) 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=""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0" y="3829473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2240075" y="3954129"/>
            <a:ext cx="2355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=""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0" y="5016590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44827" y="4017153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(usuário)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5988A0C7-9A9A-45F9-B41F-429C2C02D082}"/>
              </a:ext>
            </a:extLst>
          </p:cNvPr>
          <p:cNvSpPr/>
          <p:nvPr/>
        </p:nvSpPr>
        <p:spPr>
          <a:xfrm>
            <a:off x="44827" y="508747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(ponto de contato) 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="" xmlns:a16="http://schemas.microsoft.com/office/drawing/2014/main" id="{465783DE-DC9B-4E81-A205-39F651C9CE0E}"/>
              </a:ext>
            </a:extLst>
          </p:cNvPr>
          <p:cNvCxnSpPr/>
          <p:nvPr/>
        </p:nvCxnSpPr>
        <p:spPr>
          <a:xfrm>
            <a:off x="0" y="6035267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=""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52849" y="598141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(mudanças)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=""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2427501" y="6060013"/>
            <a:ext cx="22158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=""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4487878" y="1683445"/>
            <a:ext cx="2538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4483645" y="3965551"/>
            <a:ext cx="277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4753437" y="6158093"/>
            <a:ext cx="1207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=""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6903198" y="1671558"/>
            <a:ext cx="2933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=""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6849441" y="3770931"/>
            <a:ext cx="2854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=""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7281654" y="6089348"/>
            <a:ext cx="189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áfico 21" descr="Rosto neutro sem preenchimento ">
            <a:extLst>
              <a:ext uri="{FF2B5EF4-FFF2-40B4-BE49-F238E27FC236}">
                <a16:creationId xmlns=""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0238" y="2820785"/>
            <a:ext cx="914400" cy="9144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=""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9713656" y="1609921"/>
            <a:ext cx="2933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=""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9905656" y="3836291"/>
            <a:ext cx="2936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=""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10002705" y="6065355"/>
            <a:ext cx="2573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4" y="5087477"/>
            <a:ext cx="824965" cy="824965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17" y="5108246"/>
            <a:ext cx="969756" cy="969756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57" y="5046678"/>
            <a:ext cx="978163" cy="97816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94" y="5108246"/>
            <a:ext cx="873168" cy="87316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44" name="Elipse 4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76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8CE3205-6377-48C3-890E-ED25754A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0" y="1606378"/>
            <a:ext cx="10093329" cy="42101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8</a:t>
            </a: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288936" y="157251"/>
            <a:ext cx="3657390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Desenho de solução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93" y="1433343"/>
            <a:ext cx="5057570" cy="381466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85" y="1433343"/>
            <a:ext cx="3515381" cy="189830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4026331"/>
            <a:ext cx="4753025" cy="1221676"/>
          </a:xfrm>
          <a:prstGeom prst="rect">
            <a:avLst/>
          </a:prstGeom>
        </p:spPr>
      </p:pic>
      <p:sp>
        <p:nvSpPr>
          <p:cNvPr id="9" name="Espaço Reservado para Texto 3"/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 da solução / Demonstração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0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757</Words>
  <Application>Microsoft Office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Exo 2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Christofer</cp:lastModifiedBy>
  <cp:revision>24</cp:revision>
  <dcterms:created xsi:type="dcterms:W3CDTF">2020-09-12T16:35:09Z</dcterms:created>
  <dcterms:modified xsi:type="dcterms:W3CDTF">2020-09-13T23:23:37Z</dcterms:modified>
</cp:coreProperties>
</file>